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75" d="100"/>
          <a:sy n="75" d="100"/>
        </p:scale>
        <p:origin x="10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5FB0-781C-4D93-83D0-6720C05EC582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B86F-071A-4C2F-920A-C131158B8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85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5FB0-781C-4D93-83D0-6720C05EC582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B86F-071A-4C2F-920A-C131158B8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5FB0-781C-4D93-83D0-6720C05EC582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B86F-071A-4C2F-920A-C131158B8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2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5FB0-781C-4D93-83D0-6720C05EC582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B86F-071A-4C2F-920A-C131158B8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6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5FB0-781C-4D93-83D0-6720C05EC582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B86F-071A-4C2F-920A-C131158B8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2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5FB0-781C-4D93-83D0-6720C05EC582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B86F-071A-4C2F-920A-C131158B8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8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5FB0-781C-4D93-83D0-6720C05EC582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B86F-071A-4C2F-920A-C131158B8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2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5FB0-781C-4D93-83D0-6720C05EC582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B86F-071A-4C2F-920A-C131158B8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0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5FB0-781C-4D93-83D0-6720C05EC582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B86F-071A-4C2F-920A-C131158B8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6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5FB0-781C-4D93-83D0-6720C05EC582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B86F-071A-4C2F-920A-C131158B8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8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5FB0-781C-4D93-83D0-6720C05EC582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B86F-071A-4C2F-920A-C131158B8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55FB0-781C-4D93-83D0-6720C05EC582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8B86F-071A-4C2F-920A-C131158B8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8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Child Labor and Factory Legislation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History of Welfare Development in UK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51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Until the beginning of the 19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century, social policy in England had been used to suppress the laboring classes in the interest of the land owners, the manufacturers, and the merchants.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development of the textile mills in the 19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century offered an unprecedented opportunity to use the children of paupers. They were offered to textile manufacturers as cheap labor.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fate of these children became deplorable. Some were as young as four years of age, and there was no legal limitation of their working hours. 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“Slappers” kept them awake by whipping them when they fell asleep. Typically such poor children leased out to a textile mill got up at four or five in the morning.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younger ones had to pick up cotton waste from the factory floor all day.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Children of six or seven years were put to the spinning wheel or to the loom where their small, deft, flexible fingers could throw the thread quicker than adults.</a:t>
            </a:r>
          </a:p>
        </p:txBody>
      </p:sp>
    </p:spTree>
    <p:extLst>
      <p:ext uri="{BB962C8B-B14F-4D97-AF65-F5344CB8AC3E}">
        <p14:creationId xmlns:p14="http://schemas.microsoft.com/office/powerpoint/2010/main" val="97638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children usually had half an hour for a frugal breakfast and an hour for a lunch of similar quality.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During working hours they had to stand and were not allowed to leave their workplace, outside of the meals, to go to the toilet or to drink water.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Any child who left his or her station  was brutally punished by whipping.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As a rule, the child’s labor was completed after five or six in the evening, often hours later, so that the working day was sometimes sixteen to eighteen hours long.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lack of sleep, of fresh air and sunshine, of rest, and of any vacation made many of these children undernourished, weak, and sick.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Many died in their teens, when they had worked themselves to death.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77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Health and Morals Act of 1802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first step in the direction of the protection of these children was the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Health and Morals Act of 1802.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It was passed on the initiative of Sir Robert Peel, who objected to the use of young children in labor camps at the textile mills.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statue of 1802 restricted the working hours of “Pauper apprentices” to twelve hours a day and forbade night work for children.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However, the law only applied to children leased out from the poorhouses.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Cotton mill owners, who hired children directly from their parents, could continue to exploit them.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143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Concerned about these conditions, Peel and others pursued the demand for protection of working children against mistreatment and overwork.</a:t>
            </a:r>
          </a:p>
          <a:p>
            <a:pPr algn="just">
              <a:lnSpc>
                <a:spcPct val="150000"/>
              </a:lnSpc>
            </a:pP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Factory Act of 1833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This movement led to the enactment of the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Factory Act of 1833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which prohibited the employment of children under nine in the textile industry and limited daily working hours for children.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At the suggestion of Edwin Chadwick, the law introduced the appointment of factory inspectors under a central national office.</a:t>
            </a:r>
          </a:p>
          <a:p>
            <a:pPr algn="just">
              <a:lnSpc>
                <a:spcPct val="150000"/>
              </a:lnSpc>
            </a:pP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Factory Act of 1847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 amendment of the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Factory Act of 1847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ordered a daily maximum of ten working hours for women and children under eighteen years.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13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industrial development of England and the economic crisis that accompanied the introduction of modern machinery led to several periods of unemployment.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Local boards of guardians were forced to borrow money to maintain the workhouses or to provide public works in times of widespread unemployment. 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Even so, conditions in many workhouses were unbearable. Most workhouses had inadequate sanitary facilities, poor ventilation, and no medical and nursing care for the sick and the aged. 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Workhouse superintendents and attendants were, as a rule, ignorant and callous.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 1871, the Local Government Board was founded to take over the functions of the Board of Health and the Poor Law Board.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new board maintained the policy of advocating the workhouse test and of warning the boards of guardians against a liberal granting of outdoor relief.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Local Government Board failed to recognize that such stern treatment usually fell on broken-down, depressed, and feeble persons who could not obtain employment and needed encouragement and help.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86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Source: Book title “Introduction to Social Welfare”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     Authors: Walter A. Friedlander 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      Robert Z.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Apte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2839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737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Child Labor and Factory Legislation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MOD</dc:creator>
  <cp:lastModifiedBy>Abdul Rehman</cp:lastModifiedBy>
  <cp:revision>12</cp:revision>
  <dcterms:created xsi:type="dcterms:W3CDTF">2020-04-23T18:48:19Z</dcterms:created>
  <dcterms:modified xsi:type="dcterms:W3CDTF">2020-04-25T16:09:01Z</dcterms:modified>
</cp:coreProperties>
</file>